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Relationship Id="rId28" Type="http://schemas.openxmlformats.org/officeDocument/2006/relationships/image" Target="../media/image228.png"/><Relationship Id="rId29" Type="http://schemas.openxmlformats.org/officeDocument/2006/relationships/image" Target="../media/image229.png"/><Relationship Id="rId30" Type="http://schemas.openxmlformats.org/officeDocument/2006/relationships/image" Target="../media/image230.png"/><Relationship Id="rId31" Type="http://schemas.openxmlformats.org/officeDocument/2006/relationships/image" Target="../media/image231.png"/><Relationship Id="rId32" Type="http://schemas.openxmlformats.org/officeDocument/2006/relationships/image" Target="../media/image232.png"/><Relationship Id="rId33" Type="http://schemas.openxmlformats.org/officeDocument/2006/relationships/image" Target="../media/image2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Relationship Id="rId19" Type="http://schemas.openxmlformats.org/officeDocument/2006/relationships/image" Target="../media/image251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22" Type="http://schemas.openxmlformats.org/officeDocument/2006/relationships/image" Target="../media/image254.png"/><Relationship Id="rId23" Type="http://schemas.openxmlformats.org/officeDocument/2006/relationships/image" Target="../media/image255.png"/><Relationship Id="rId24" Type="http://schemas.openxmlformats.org/officeDocument/2006/relationships/image" Target="../media/image256.png"/><Relationship Id="rId25" Type="http://schemas.openxmlformats.org/officeDocument/2006/relationships/image" Target="../media/image257.png"/><Relationship Id="rId26" Type="http://schemas.openxmlformats.org/officeDocument/2006/relationships/image" Target="../media/image258.png"/><Relationship Id="rId27" Type="http://schemas.openxmlformats.org/officeDocument/2006/relationships/image" Target="../media/image259.png"/><Relationship Id="rId28" Type="http://schemas.openxmlformats.org/officeDocument/2006/relationships/image" Target="../media/image260.png"/><Relationship Id="rId29" Type="http://schemas.openxmlformats.org/officeDocument/2006/relationships/image" Target="../media/image261.png"/><Relationship Id="rId30" Type="http://schemas.openxmlformats.org/officeDocument/2006/relationships/image" Target="../media/image262.png"/><Relationship Id="rId31" Type="http://schemas.openxmlformats.org/officeDocument/2006/relationships/image" Target="../media/image263.png"/><Relationship Id="rId32" Type="http://schemas.openxmlformats.org/officeDocument/2006/relationships/image" Target="../media/image264.png"/><Relationship Id="rId33" Type="http://schemas.openxmlformats.org/officeDocument/2006/relationships/image" Target="../media/image265.png"/><Relationship Id="rId34" Type="http://schemas.openxmlformats.org/officeDocument/2006/relationships/image" Target="../media/image266.png"/><Relationship Id="rId35" Type="http://schemas.openxmlformats.org/officeDocument/2006/relationships/image" Target="../media/image267.png"/><Relationship Id="rId36" Type="http://schemas.openxmlformats.org/officeDocument/2006/relationships/image" Target="../media/image268.png"/><Relationship Id="rId37" Type="http://schemas.openxmlformats.org/officeDocument/2006/relationships/image" Target="../media/image269.png"/><Relationship Id="rId38" Type="http://schemas.openxmlformats.org/officeDocument/2006/relationships/image" Target="../media/image270.png"/><Relationship Id="rId39" Type="http://schemas.openxmlformats.org/officeDocument/2006/relationships/image" Target="../media/image271.png"/><Relationship Id="rId40" Type="http://schemas.openxmlformats.org/officeDocument/2006/relationships/image" Target="../media/image272.png"/><Relationship Id="rId41" Type="http://schemas.openxmlformats.org/officeDocument/2006/relationships/image" Target="../media/image273.png"/><Relationship Id="rId42" Type="http://schemas.openxmlformats.org/officeDocument/2006/relationships/image" Target="../media/image274.png"/><Relationship Id="rId43" Type="http://schemas.openxmlformats.org/officeDocument/2006/relationships/image" Target="../media/image275.png"/><Relationship Id="rId44" Type="http://schemas.openxmlformats.org/officeDocument/2006/relationships/image" Target="../media/image276.png"/><Relationship Id="rId45" Type="http://schemas.openxmlformats.org/officeDocument/2006/relationships/image" Target="../media/image277.png"/><Relationship Id="rId46" Type="http://schemas.openxmlformats.org/officeDocument/2006/relationships/image" Target="../media/image278.png"/><Relationship Id="rId47" Type="http://schemas.openxmlformats.org/officeDocument/2006/relationships/image" Target="../media/image27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Relationship Id="rId22" Type="http://schemas.openxmlformats.org/officeDocument/2006/relationships/image" Target="../media/image300.png"/><Relationship Id="rId23" Type="http://schemas.openxmlformats.org/officeDocument/2006/relationships/image" Target="../media/image301.png"/><Relationship Id="rId24" Type="http://schemas.openxmlformats.org/officeDocument/2006/relationships/image" Target="../media/image302.png"/><Relationship Id="rId25" Type="http://schemas.openxmlformats.org/officeDocument/2006/relationships/image" Target="../media/image303.png"/><Relationship Id="rId26" Type="http://schemas.openxmlformats.org/officeDocument/2006/relationships/image" Target="../media/image304.png"/><Relationship Id="rId27" Type="http://schemas.openxmlformats.org/officeDocument/2006/relationships/image" Target="../media/image305.png"/><Relationship Id="rId28" Type="http://schemas.openxmlformats.org/officeDocument/2006/relationships/image" Target="../media/image306.png"/><Relationship Id="rId29" Type="http://schemas.openxmlformats.org/officeDocument/2006/relationships/image" Target="../media/image307.png"/><Relationship Id="rId30" Type="http://schemas.openxmlformats.org/officeDocument/2006/relationships/image" Target="../media/image308.png"/><Relationship Id="rId31" Type="http://schemas.openxmlformats.org/officeDocument/2006/relationships/image" Target="../media/image309.png"/><Relationship Id="rId32" Type="http://schemas.openxmlformats.org/officeDocument/2006/relationships/image" Target="../media/image310.png"/><Relationship Id="rId33" Type="http://schemas.openxmlformats.org/officeDocument/2006/relationships/image" Target="../media/image311.png"/><Relationship Id="rId34" Type="http://schemas.openxmlformats.org/officeDocument/2006/relationships/image" Target="../media/image312.png"/><Relationship Id="rId35" Type="http://schemas.openxmlformats.org/officeDocument/2006/relationships/image" Target="../media/image313.png"/><Relationship Id="rId36" Type="http://schemas.openxmlformats.org/officeDocument/2006/relationships/image" Target="../media/image314.png"/><Relationship Id="rId37" Type="http://schemas.openxmlformats.org/officeDocument/2006/relationships/image" Target="../media/image315.png"/><Relationship Id="rId38" Type="http://schemas.openxmlformats.org/officeDocument/2006/relationships/image" Target="../media/image3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Relationship Id="rId24" Type="http://schemas.openxmlformats.org/officeDocument/2006/relationships/image" Target="../media/image350.png"/><Relationship Id="rId25" Type="http://schemas.openxmlformats.org/officeDocument/2006/relationships/image" Target="../media/image351.png"/><Relationship Id="rId26" Type="http://schemas.openxmlformats.org/officeDocument/2006/relationships/image" Target="../media/image3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2.png"/><Relationship Id="rId29" Type="http://schemas.openxmlformats.org/officeDocument/2006/relationships/image" Target="../media/image133.png"/><Relationship Id="rId30" Type="http://schemas.openxmlformats.org/officeDocument/2006/relationships/image" Target="../media/image134.png"/><Relationship Id="rId31" Type="http://schemas.openxmlformats.org/officeDocument/2006/relationships/image" Target="../media/image135.png"/><Relationship Id="rId32" Type="http://schemas.openxmlformats.org/officeDocument/2006/relationships/image" Target="../media/image136.png"/><Relationship Id="rId33" Type="http://schemas.openxmlformats.org/officeDocument/2006/relationships/image" Target="../media/image137.png"/><Relationship Id="rId34" Type="http://schemas.openxmlformats.org/officeDocument/2006/relationships/image" Target="../media/image138.png"/><Relationship Id="rId35" Type="http://schemas.openxmlformats.org/officeDocument/2006/relationships/image" Target="../media/image139.png"/><Relationship Id="rId36" Type="http://schemas.openxmlformats.org/officeDocument/2006/relationships/image" Target="../media/image1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Relationship Id="rId27" Type="http://schemas.openxmlformats.org/officeDocument/2006/relationships/image" Target="../media/image1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899" y="-317962"/>
            <a:ext cx="9997334" cy="4462643"/>
            <a:chOff x="-2079899" y="-317962"/>
            <a:chExt cx="9997334" cy="4462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899" y="-317962"/>
              <a:ext cx="9997334" cy="44626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27853" y="3088369"/>
            <a:ext cx="8194910" cy="23707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800" y="4615814"/>
            <a:ext cx="16030462" cy="18869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7684" y="9510399"/>
            <a:ext cx="4865901" cy="449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4425" y="9450500"/>
            <a:ext cx="2237862" cy="642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26466" y="2384399"/>
            <a:ext cx="865544" cy="1032348"/>
            <a:chOff x="13526466" y="2384399"/>
            <a:chExt cx="865544" cy="1032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4507" y="1821626"/>
              <a:ext cx="1731087" cy="206469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6466" y="2384399"/>
              <a:ext cx="865544" cy="10323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35204" y="8792086"/>
            <a:ext cx="6769631" cy="812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3076185" cy="674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3314499" cy="674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3333547" cy="674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22993" y="-624487"/>
            <a:ext cx="33331700" cy="132224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219" y="5110376"/>
            <a:ext cx="2141252" cy="549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5728" y="3425631"/>
            <a:ext cx="3460915" cy="3460915"/>
            <a:chOff x="9915728" y="3425631"/>
            <a:chExt cx="3460915" cy="3460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5728" y="3425631"/>
              <a:ext cx="3460915" cy="3460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1543" y="3425631"/>
            <a:ext cx="3778847" cy="3460915"/>
            <a:chOff x="13561543" y="3425631"/>
            <a:chExt cx="3778847" cy="34609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61543" y="3425631"/>
              <a:ext cx="3778847" cy="34609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2482" y="7163099"/>
            <a:ext cx="4617497" cy="798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33254" y="7163099"/>
            <a:ext cx="4649030" cy="7986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41443" y="3405147"/>
            <a:ext cx="3460915" cy="3460915"/>
            <a:chOff x="5241443" y="3405147"/>
            <a:chExt cx="3460915" cy="34609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1443" y="3405147"/>
              <a:ext cx="3460915" cy="34609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219" y="7192986"/>
            <a:ext cx="2806205" cy="5492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4219" y="8174249"/>
            <a:ext cx="2627957" cy="10101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8374" y="8248205"/>
            <a:ext cx="4027491" cy="10145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06612" y="8246785"/>
            <a:ext cx="6241976" cy="10145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8774" y="2832605"/>
            <a:ext cx="2656710" cy="5492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3114280" cy="683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5989" y="814897"/>
            <a:ext cx="7097361" cy="4542311"/>
            <a:chOff x="-2915989" y="814897"/>
            <a:chExt cx="7097361" cy="4542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915989" y="814897"/>
              <a:ext cx="7097361" cy="45423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4963" y="1476449"/>
            <a:ext cx="3076185" cy="6742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955" y="2234759"/>
            <a:ext cx="7250839" cy="7437190"/>
            <a:chOff x="821955" y="2234759"/>
            <a:chExt cx="7250839" cy="7437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955" y="2234759"/>
              <a:ext cx="7250839" cy="7437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3312" y="2680805"/>
            <a:ext cx="9600367" cy="3039610"/>
            <a:chOff x="7643312" y="2680805"/>
            <a:chExt cx="9600367" cy="3039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1416" y="1270025"/>
              <a:ext cx="19200733" cy="60792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3312" y="2680805"/>
              <a:ext cx="9600367" cy="3039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43312" y="6142617"/>
            <a:ext cx="9600367" cy="3039610"/>
            <a:chOff x="7643312" y="6142617"/>
            <a:chExt cx="9600367" cy="3039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1416" y="4731837"/>
              <a:ext cx="19200733" cy="607922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3312" y="6142617"/>
              <a:ext cx="9600367" cy="30396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11627" y="2917171"/>
            <a:ext cx="6503821" cy="7560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11627" y="6427085"/>
            <a:ext cx="6460745" cy="7560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34307" y="2573354"/>
            <a:ext cx="4268107" cy="8089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3461" y="2919046"/>
            <a:ext cx="16662089" cy="30793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1991" y="5668334"/>
            <a:ext cx="2472844" cy="460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5733" y="3540619"/>
            <a:ext cx="5545450" cy="2057255"/>
            <a:chOff x="1425733" y="3540619"/>
            <a:chExt cx="5545450" cy="20572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25733" y="3542133"/>
              <a:ext cx="2557958" cy="2049316"/>
              <a:chOff x="1425733" y="3542133"/>
              <a:chExt cx="2557958" cy="204931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40834" y="3677163"/>
                <a:ext cx="2542857" cy="1914286"/>
                <a:chOff x="1440834" y="3677163"/>
                <a:chExt cx="2542857" cy="1914286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1440834" y="3677163"/>
                  <a:ext cx="2538090" cy="1905330"/>
                  <a:chOff x="1440834" y="3677163"/>
                  <a:chExt cx="2538090" cy="1905330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440834" y="3677163"/>
                    <a:ext cx="2538090" cy="1905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1820765" y="5031066"/>
                  <a:ext cx="176913" cy="35482"/>
                  <a:chOff x="1820765" y="5031066"/>
                  <a:chExt cx="176913" cy="35482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820765" y="5031066"/>
                    <a:ext cx="176913" cy="3548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1448" y="3504734"/>
                <a:ext cx="1172149" cy="4605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447374" y="3540619"/>
              <a:ext cx="2523810" cy="2057255"/>
              <a:chOff x="4447374" y="3540619"/>
              <a:chExt cx="2523810" cy="205725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447374" y="3702636"/>
                <a:ext cx="2522168" cy="1888813"/>
                <a:chOff x="4447374" y="3702636"/>
                <a:chExt cx="2522168" cy="188881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447374" y="3702636"/>
                  <a:ext cx="2522168" cy="1888813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422610" y="3506334"/>
                <a:ext cx="1172149" cy="45427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421238" y="6415686"/>
            <a:ext cx="2562453" cy="2066667"/>
            <a:chOff x="1421238" y="6415686"/>
            <a:chExt cx="2562453" cy="20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40834" y="6568067"/>
              <a:ext cx="2542227" cy="1908435"/>
              <a:chOff x="1440834" y="6568067"/>
              <a:chExt cx="2542227" cy="190843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0834" y="6568067"/>
                <a:ext cx="2542227" cy="1908435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6953" y="6381401"/>
              <a:ext cx="1172158" cy="4542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47374" y="6419019"/>
            <a:ext cx="2552381" cy="2072857"/>
            <a:chOff x="4447374" y="6419019"/>
            <a:chExt cx="2552381" cy="207285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7374" y="6577591"/>
              <a:ext cx="2552381" cy="1914286"/>
              <a:chOff x="4447374" y="6577591"/>
              <a:chExt cx="2552381" cy="1914286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4602066" y="6597506"/>
                <a:ext cx="933999" cy="646168"/>
                <a:chOff x="4602066" y="6597506"/>
                <a:chExt cx="933999" cy="646168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4602066" y="6597506"/>
                  <a:ext cx="933999" cy="64616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4447374" y="6577591"/>
                <a:ext cx="2543945" cy="1906192"/>
                <a:chOff x="4447374" y="6577591"/>
                <a:chExt cx="2543945" cy="1906192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447374" y="6577591"/>
                  <a:ext cx="2543945" cy="190619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5187157" y="7285246"/>
                <a:ext cx="117113" cy="20314"/>
                <a:chOff x="5187157" y="7285246"/>
                <a:chExt cx="117113" cy="2031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187157" y="7285246"/>
                  <a:ext cx="117113" cy="2031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14458" y="6384734"/>
              <a:ext cx="1172158" cy="45427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13087" y="5680420"/>
            <a:ext cx="2472797" cy="47141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1991" y="8528068"/>
            <a:ext cx="2472797" cy="47141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420972" y="8528068"/>
            <a:ext cx="2472797" cy="47141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974143" y="6417756"/>
            <a:ext cx="16749441" cy="307936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967486" y="2795090"/>
            <a:ext cx="6922657" cy="865649"/>
            <a:chOff x="7967486" y="2795090"/>
            <a:chExt cx="6922657" cy="86564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67486" y="2795090"/>
              <a:ext cx="6922657" cy="86564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73525" y="2751687"/>
            <a:ext cx="2022034" cy="505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85511" y="2664726"/>
            <a:ext cx="9142167" cy="6973612"/>
            <a:chOff x="8485511" y="2664726"/>
            <a:chExt cx="9142167" cy="69736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511" y="2664726"/>
              <a:ext cx="9142167" cy="69736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550" y="2679284"/>
            <a:ext cx="7046406" cy="6959054"/>
            <a:chOff x="1004550" y="2679284"/>
            <a:chExt cx="7046406" cy="69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550" y="2679284"/>
              <a:ext cx="7046406" cy="69590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74963" y="1476449"/>
            <a:ext cx="3333547" cy="6837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3545" y="762284"/>
            <a:ext cx="3721498" cy="812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1746" y="8365591"/>
            <a:ext cx="7461321" cy="695244"/>
            <a:chOff x="8631746" y="8365591"/>
            <a:chExt cx="7461321" cy="69524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31746" y="8365597"/>
              <a:ext cx="476421" cy="687241"/>
              <a:chOff x="8631746" y="8365597"/>
              <a:chExt cx="476421" cy="68724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31746" y="8365597"/>
                <a:ext cx="476421" cy="68724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2393" y="8320091"/>
              <a:ext cx="2618629" cy="878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1746" y="6608219"/>
            <a:ext cx="9676680" cy="707018"/>
            <a:chOff x="8631746" y="6608219"/>
            <a:chExt cx="9676680" cy="7070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31746" y="6619999"/>
              <a:ext cx="476421" cy="687241"/>
              <a:chOff x="8631746" y="6619999"/>
              <a:chExt cx="476421" cy="6872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31746" y="6619999"/>
                <a:ext cx="476421" cy="68724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2405" y="6562719"/>
              <a:ext cx="2476848" cy="8780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1746" y="4852210"/>
            <a:ext cx="9676680" cy="789220"/>
            <a:chOff x="8631746" y="4852210"/>
            <a:chExt cx="9676680" cy="7892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31746" y="4903820"/>
              <a:ext cx="476421" cy="687241"/>
              <a:chOff x="8631746" y="4903820"/>
              <a:chExt cx="476421" cy="6872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31746" y="4903820"/>
                <a:ext cx="476421" cy="68724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2404" y="4806709"/>
              <a:ext cx="4015239" cy="971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31746" y="3356092"/>
            <a:ext cx="9664882" cy="695238"/>
            <a:chOff x="8631746" y="3356092"/>
            <a:chExt cx="9664882" cy="6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631746" y="3356092"/>
              <a:ext cx="476421" cy="687241"/>
              <a:chOff x="8631746" y="3356092"/>
              <a:chExt cx="476421" cy="68724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31746" y="3356092"/>
                <a:ext cx="476421" cy="68724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8836" y="3441430"/>
              <a:ext cx="3214944" cy="546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6048" y="7611369"/>
            <a:ext cx="2753277" cy="1721372"/>
            <a:chOff x="1356048" y="7611369"/>
            <a:chExt cx="2753277" cy="172137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6048" y="7611369"/>
              <a:ext cx="2753277" cy="172137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44880" y="7998422"/>
            <a:ext cx="3154044" cy="9591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6048" y="5555754"/>
            <a:ext cx="2753277" cy="1744924"/>
            <a:chOff x="1356048" y="5555754"/>
            <a:chExt cx="2753277" cy="17449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6048" y="5555754"/>
              <a:ext cx="2753277" cy="17449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474" y="6058993"/>
            <a:ext cx="2800968" cy="9275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85165" y="3526428"/>
            <a:ext cx="2727372" cy="1742321"/>
            <a:chOff x="1385165" y="3526428"/>
            <a:chExt cx="2727372" cy="17423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5165" y="3526428"/>
              <a:ext cx="2727372" cy="17423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56782" y="3942744"/>
            <a:ext cx="3105796" cy="134536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470067" y="4397588"/>
            <a:ext cx="3714676" cy="1491550"/>
            <a:chOff x="13470067" y="4397588"/>
            <a:chExt cx="3714676" cy="14915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470067" y="4397588"/>
              <a:ext cx="3714676" cy="1491550"/>
              <a:chOff x="13470067" y="4397588"/>
              <a:chExt cx="3714676" cy="1491550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3470067" y="4838602"/>
                <a:ext cx="3645124" cy="772421"/>
                <a:chOff x="13470067" y="4838602"/>
                <a:chExt cx="3645124" cy="772421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0800000">
                  <a:off x="13470067" y="4838602"/>
                  <a:ext cx="3645124" cy="77242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3514512" y="4397588"/>
                <a:ext cx="3670231" cy="1491550"/>
                <a:chOff x="13514512" y="4397588"/>
                <a:chExt cx="3670231" cy="1491550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14379634" y="4593900"/>
                  <a:ext cx="1182028" cy="1294698"/>
                  <a:chOff x="14379634" y="4593900"/>
                  <a:chExt cx="1182028" cy="1294698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4379634" y="4593900"/>
                    <a:ext cx="1182028" cy="129469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15727600" y="4397588"/>
                  <a:ext cx="1450476" cy="1450476"/>
                  <a:chOff x="15727600" y="4397588"/>
                  <a:chExt cx="1450476" cy="1450476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5727600" y="4397588"/>
                    <a:ext cx="1450476" cy="14504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3514512" y="4946467"/>
                  <a:ext cx="728468" cy="728468"/>
                  <a:chOff x="13514512" y="4946467"/>
                  <a:chExt cx="728468" cy="728468"/>
                </a:xfrm>
              </p:grpSpPr>
              <p:pic>
                <p:nvPicPr>
                  <p:cNvPr id="65" name="Object 64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3514512" y="4946467"/>
                    <a:ext cx="728468" cy="72846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3" name="그룹 1023"/>
            <p:cNvGrpSpPr/>
            <p:nvPr/>
          </p:nvGrpSpPr>
          <p:grpSpPr>
            <a:xfrm>
              <a:off x="15888740" y="4601871"/>
              <a:ext cx="1138827" cy="1138827"/>
              <a:chOff x="15888740" y="4601871"/>
              <a:chExt cx="1138827" cy="113882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888740" y="4601871"/>
                <a:ext cx="1138827" cy="1138827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3470067" y="6054368"/>
            <a:ext cx="3737043" cy="1491550"/>
            <a:chOff x="13470067" y="6054368"/>
            <a:chExt cx="3737043" cy="149155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3470067" y="6054368"/>
              <a:ext cx="3737043" cy="1491550"/>
              <a:chOff x="13470067" y="6054368"/>
              <a:chExt cx="3737043" cy="1491550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3470067" y="6647762"/>
                <a:ext cx="3645124" cy="632739"/>
                <a:chOff x="13470067" y="6647762"/>
                <a:chExt cx="3645124" cy="632739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10800000">
                  <a:off x="13470067" y="6647762"/>
                  <a:ext cx="3645124" cy="632739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3536879" y="6054368"/>
                <a:ext cx="3670231" cy="1491550"/>
                <a:chOff x="13536879" y="6054368"/>
                <a:chExt cx="3670231" cy="1491550"/>
              </a:xfrm>
            </p:grpSpPr>
            <p:grpSp>
              <p:nvGrpSpPr>
                <p:cNvPr id="1028" name="그룹 1028"/>
                <p:cNvGrpSpPr/>
                <p:nvPr/>
              </p:nvGrpSpPr>
              <p:grpSpPr>
                <a:xfrm>
                  <a:off x="14402001" y="6250680"/>
                  <a:ext cx="1182028" cy="1294698"/>
                  <a:chOff x="14402001" y="6250680"/>
                  <a:chExt cx="1182028" cy="1294698"/>
                </a:xfrm>
              </p:grpSpPr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4402001" y="6250680"/>
                    <a:ext cx="1182028" cy="129469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9" name="그룹 1029"/>
                <p:cNvGrpSpPr/>
                <p:nvPr/>
              </p:nvGrpSpPr>
              <p:grpSpPr>
                <a:xfrm>
                  <a:off x="15749967" y="6054368"/>
                  <a:ext cx="1450476" cy="1450476"/>
                  <a:chOff x="15749967" y="6054368"/>
                  <a:chExt cx="1450476" cy="1450476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5749967" y="6054368"/>
                    <a:ext cx="1450476" cy="14504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3536879" y="6603247"/>
                  <a:ext cx="728468" cy="728468"/>
                  <a:chOff x="13536879" y="6603247"/>
                  <a:chExt cx="728468" cy="728468"/>
                </a:xfrm>
              </p:grpSpPr>
              <p:pic>
                <p:nvPicPr>
                  <p:cNvPr id="86" name="Object 85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13536879" y="6603247"/>
                    <a:ext cx="728468" cy="72846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31" name="그룹 1031"/>
            <p:cNvGrpSpPr/>
            <p:nvPr/>
          </p:nvGrpSpPr>
          <p:grpSpPr>
            <a:xfrm>
              <a:off x="16005346" y="6271349"/>
              <a:ext cx="1138827" cy="1138827"/>
              <a:chOff x="16005346" y="6271349"/>
              <a:chExt cx="1138827" cy="1138827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005346" y="6271349"/>
                <a:ext cx="1138827" cy="113882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436265" y="6294222"/>
              <a:ext cx="1138827" cy="1138827"/>
              <a:chOff x="14436265" y="6294222"/>
              <a:chExt cx="1138827" cy="113882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436265" y="6294222"/>
                <a:ext cx="1138827" cy="1138827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13470067" y="7843629"/>
            <a:ext cx="3670231" cy="1491550"/>
            <a:chOff x="13470067" y="7843629"/>
            <a:chExt cx="3670231" cy="1491550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3477886" y="8632227"/>
              <a:ext cx="3645124" cy="416866"/>
              <a:chOff x="13477886" y="8632227"/>
              <a:chExt cx="3645124" cy="416866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3477886" y="8632227"/>
                <a:ext cx="3645124" cy="416866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4335189" y="8039941"/>
              <a:ext cx="1182028" cy="1294698"/>
              <a:chOff x="14335189" y="8039941"/>
              <a:chExt cx="1182028" cy="1294698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4335189" y="8039941"/>
                <a:ext cx="1182028" cy="1294698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683155" y="7843629"/>
              <a:ext cx="1450476" cy="1450476"/>
              <a:chOff x="15683155" y="7843629"/>
              <a:chExt cx="1450476" cy="14504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683155" y="7843629"/>
                <a:ext cx="1450476" cy="1450476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470067" y="8392508"/>
              <a:ext cx="728468" cy="728468"/>
              <a:chOff x="13470067" y="8392508"/>
              <a:chExt cx="728468" cy="728468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470067" y="8392508"/>
                <a:ext cx="728468" cy="728468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982106" y="8039941"/>
              <a:ext cx="1138827" cy="1138827"/>
              <a:chOff x="15982106" y="8039941"/>
              <a:chExt cx="1138827" cy="1138827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5982106" y="8039941"/>
                <a:ext cx="1138827" cy="1138827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697674" y="8049495"/>
              <a:ext cx="1138827" cy="1138827"/>
              <a:chOff x="14697674" y="8049495"/>
              <a:chExt cx="1138827" cy="113882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697674" y="8049495"/>
                <a:ext cx="1138827" cy="1138827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3477886" y="8039941"/>
              <a:ext cx="1138827" cy="1138827"/>
              <a:chOff x="13477886" y="8039941"/>
              <a:chExt cx="1138827" cy="113882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477886" y="8039941"/>
                <a:ext cx="1138827" cy="1138827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13470067" y="2999575"/>
            <a:ext cx="3645124" cy="1095451"/>
            <a:chOff x="13470067" y="2999575"/>
            <a:chExt cx="3645124" cy="109545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13470067" y="2999575"/>
              <a:ext cx="3645124" cy="109545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514512" y="2881592"/>
            <a:ext cx="3670231" cy="1491550"/>
            <a:chOff x="13514512" y="2881592"/>
            <a:chExt cx="3670231" cy="1491550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4379634" y="3077903"/>
              <a:ext cx="1182028" cy="1294698"/>
              <a:chOff x="14379634" y="3077903"/>
              <a:chExt cx="1182028" cy="1294698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379634" y="3077903"/>
                <a:ext cx="1182028" cy="1294698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5727600" y="2881592"/>
              <a:ext cx="1450476" cy="1450476"/>
              <a:chOff x="15727600" y="2881592"/>
              <a:chExt cx="1450476" cy="1450476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5727600" y="2881592"/>
                <a:ext cx="1450476" cy="1450476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3514512" y="3430470"/>
              <a:ext cx="728468" cy="728468"/>
              <a:chOff x="13514512" y="3430470"/>
              <a:chExt cx="728468" cy="728468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3514512" y="3430470"/>
                <a:ext cx="728468" cy="728468"/>
              </a:xfrm>
              <a:prstGeom prst="rect">
                <a:avLst/>
              </a:prstGeom>
            </p:spPr>
          </p:pic>
        </p:grpSp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439639" y="3439363"/>
            <a:ext cx="1670186" cy="648757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439639" y="5514287"/>
            <a:ext cx="1950481" cy="605700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430115" y="7500201"/>
            <a:ext cx="1950481" cy="605700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049145" y="2745747"/>
            <a:ext cx="2788699" cy="8170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3158" y="-1763116"/>
            <a:ext cx="11586270" cy="12669331"/>
            <a:chOff x="6743158" y="-1763116"/>
            <a:chExt cx="11586270" cy="12669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743158" y="-1763116"/>
              <a:ext cx="11586270" cy="12669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7529" y="2718919"/>
            <a:ext cx="8632805" cy="6585020"/>
            <a:chOff x="817529" y="2718919"/>
            <a:chExt cx="8632805" cy="65850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7529" y="2718919"/>
              <a:ext cx="8029728" cy="6585020"/>
              <a:chOff x="817529" y="2718919"/>
              <a:chExt cx="8029728" cy="65850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7529" y="2718919"/>
                <a:ext cx="8029728" cy="65850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22977" y="2896642"/>
              <a:ext cx="7611115" cy="4697751"/>
              <a:chOff x="1022977" y="2896642"/>
              <a:chExt cx="7611115" cy="46977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2977" y="2896642"/>
                <a:ext cx="7611115" cy="46977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2977" y="2906166"/>
              <a:ext cx="7611115" cy="334679"/>
              <a:chOff x="1022977" y="2906166"/>
              <a:chExt cx="7611115" cy="3346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2977" y="2906166"/>
                <a:ext cx="7611115" cy="3346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2560" y="2944261"/>
              <a:ext cx="6499667" cy="271358"/>
              <a:chOff x="1582560" y="2944261"/>
              <a:chExt cx="6499667" cy="2713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53224" y="2904849"/>
                <a:ext cx="2105896" cy="41633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76223" y="2975277"/>
                <a:ext cx="1398550" cy="26755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31172" y="2968241"/>
                <a:ext cx="1286293" cy="26755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61051" y="2966360"/>
                <a:ext cx="1398550" cy="2675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26524" y="4927259"/>
              <a:ext cx="4523810" cy="2579782"/>
              <a:chOff x="4926524" y="4927259"/>
              <a:chExt cx="4523810" cy="257978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926524" y="4927259"/>
                <a:ext cx="4515737" cy="2540102"/>
                <a:chOff x="4926524" y="4927259"/>
                <a:chExt cx="4515737" cy="254010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926524" y="4927259"/>
                  <a:ext cx="4515737" cy="254010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348819" y="6364447"/>
                <a:ext cx="983372" cy="79078"/>
                <a:chOff x="6348819" y="6364447"/>
                <a:chExt cx="983372" cy="7907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348819" y="6364447"/>
                  <a:ext cx="983372" cy="7907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015469" y="6188320"/>
                <a:ext cx="2697069" cy="61081"/>
                <a:chOff x="5015469" y="6188320"/>
                <a:chExt cx="2697069" cy="6108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4940000">
                  <a:off x="5015469" y="6188320"/>
                  <a:ext cx="2697069" cy="6108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051620" y="6194667"/>
                <a:ext cx="2560455" cy="61081"/>
                <a:chOff x="6051620" y="6194667"/>
                <a:chExt cx="2560455" cy="6108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5220000">
                  <a:off x="6051620" y="6194667"/>
                  <a:ext cx="2560455" cy="61081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17787" y="6448625"/>
                <a:ext cx="1113634" cy="28983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914011" y="4941198"/>
                <a:ext cx="1650817" cy="32238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8684" y="6851713"/>
              <a:ext cx="2144381" cy="44652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228842" y="4559114"/>
              <a:ext cx="570979" cy="823642"/>
              <a:chOff x="3228842" y="4559114"/>
              <a:chExt cx="570979" cy="82364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28842" y="4559114"/>
                <a:ext cx="570979" cy="82364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33822" y="6011429"/>
              <a:ext cx="570979" cy="823642"/>
              <a:chOff x="2433822" y="6011429"/>
              <a:chExt cx="570979" cy="82364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33822" y="6011429"/>
                <a:ext cx="570979" cy="823642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63545" y="759951"/>
            <a:ext cx="3563603" cy="9172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32105" y="1533590"/>
            <a:ext cx="3821498" cy="536072"/>
            <a:chOff x="7232105" y="1533590"/>
            <a:chExt cx="3821498" cy="53607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4963" y="1476449"/>
              <a:ext cx="3131651" cy="6742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449005" y="1777411"/>
              <a:ext cx="368101" cy="14689"/>
              <a:chOff x="10449005" y="1777411"/>
              <a:chExt cx="368101" cy="146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49005" y="1777411"/>
                <a:ext cx="368101" cy="14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59262" y="1777411"/>
              <a:ext cx="368101" cy="14689"/>
              <a:chOff x="7459262" y="1777411"/>
              <a:chExt cx="368101" cy="1468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59262" y="1777411"/>
                <a:ext cx="368101" cy="1468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073094" y="3531651"/>
            <a:ext cx="570979" cy="823642"/>
            <a:chOff x="6073094" y="3531651"/>
            <a:chExt cx="570979" cy="82364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3094" y="3531651"/>
              <a:ext cx="570979" cy="8236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90340" y="3987148"/>
            <a:ext cx="570979" cy="823642"/>
            <a:chOff x="7290340" y="3987148"/>
            <a:chExt cx="570979" cy="82364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0340" y="3987148"/>
              <a:ext cx="570979" cy="8236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58583" y="3803974"/>
            <a:ext cx="740512" cy="740581"/>
            <a:chOff x="6358583" y="3803974"/>
            <a:chExt cx="740512" cy="7405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8583" y="3803974"/>
              <a:ext cx="740512" cy="7405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130478" y="3338930"/>
            <a:ext cx="809083" cy="809083"/>
            <a:chOff x="14130478" y="3338930"/>
            <a:chExt cx="809083" cy="80908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30478" y="3338930"/>
              <a:ext cx="809083" cy="80908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84765" y="4305950"/>
            <a:ext cx="2680443" cy="6057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96193" y="4886677"/>
            <a:ext cx="2980549" cy="72569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130478" y="6029263"/>
            <a:ext cx="896435" cy="896435"/>
            <a:chOff x="14130478" y="6029263"/>
            <a:chExt cx="896435" cy="8964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30478" y="6029263"/>
              <a:ext cx="896435" cy="8964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07565" y="3351244"/>
            <a:ext cx="812705" cy="812705"/>
            <a:chOff x="10507565" y="3351244"/>
            <a:chExt cx="812705" cy="8127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07565" y="3351244"/>
              <a:ext cx="812705" cy="81270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433280" y="4329369"/>
            <a:ext cx="2314652" cy="60570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44708" y="4877150"/>
            <a:ext cx="2916558" cy="72569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429443" y="6062332"/>
            <a:ext cx="985375" cy="896337"/>
            <a:chOff x="10429443" y="6062332"/>
            <a:chExt cx="985375" cy="89633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429443" y="6062332"/>
              <a:ext cx="468715" cy="468715"/>
              <a:chOff x="10429443" y="6062332"/>
              <a:chExt cx="468715" cy="46871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429443" y="6062332"/>
                <a:ext cx="468715" cy="46871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871962" y="6415812"/>
              <a:ext cx="541767" cy="541767"/>
              <a:chOff x="10871962" y="6415812"/>
              <a:chExt cx="541767" cy="54176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871962" y="6415812"/>
                <a:ext cx="541767" cy="541767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433239" y="7030611"/>
            <a:ext cx="2694329" cy="6057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444668" y="7583429"/>
            <a:ext cx="2916558" cy="725692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096191" y="7582887"/>
            <a:ext cx="2361111" cy="72569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065715" y="7030611"/>
            <a:ext cx="2680443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2710489" cy="6742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59951"/>
            <a:ext cx="3563603" cy="917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59262" y="1777411"/>
            <a:ext cx="882868" cy="14689"/>
            <a:chOff x="7459262" y="1777411"/>
            <a:chExt cx="882868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9262" y="1777411"/>
              <a:ext cx="882868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9026" y="1780132"/>
            <a:ext cx="882868" cy="14689"/>
            <a:chOff x="9929026" y="1780132"/>
            <a:chExt cx="882868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9026" y="1780132"/>
              <a:ext cx="882868" cy="14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630" y="1476449"/>
            <a:ext cx="3114204" cy="6837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211" y="759951"/>
            <a:ext cx="3618164" cy="917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15672" y="1777411"/>
            <a:ext cx="368101" cy="14689"/>
            <a:chOff x="3915672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5672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928" y="1777411"/>
            <a:ext cx="368101" cy="14689"/>
            <a:chOff x="925928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928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2002" y="-881314"/>
            <a:ext cx="13486536" cy="11660847"/>
            <a:chOff x="6392002" y="-881314"/>
            <a:chExt cx="13486536" cy="11660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">
              <a:off x="6392002" y="-881314"/>
              <a:ext cx="13486536" cy="116608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1748" y="3037828"/>
            <a:ext cx="4351478" cy="6909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1247" y="3037828"/>
            <a:ext cx="3670897" cy="6889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4963" y="1476449"/>
            <a:ext cx="3066339" cy="6801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5"/>
            <a:ext cx="3608073" cy="823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9005" y="1777411"/>
            <a:ext cx="368101" cy="14689"/>
            <a:chOff x="10449005" y="1777411"/>
            <a:chExt cx="368101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9005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9262" y="1777411"/>
            <a:ext cx="368101" cy="14689"/>
            <a:chOff x="7459262" y="1777411"/>
            <a:chExt cx="368101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62" y="1777411"/>
              <a:ext cx="3681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2706" y="2805229"/>
            <a:ext cx="5401254" cy="6628802"/>
            <a:chOff x="6432706" y="2805229"/>
            <a:chExt cx="5401254" cy="66288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2706" y="2805229"/>
              <a:ext cx="5401254" cy="66288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61360" y="3105811"/>
            <a:ext cx="4768444" cy="682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9087" y="3794992"/>
            <a:ext cx="4293235" cy="902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24311" y="2805229"/>
            <a:ext cx="5401254" cy="6628802"/>
            <a:chOff x="12124311" y="2805229"/>
            <a:chExt cx="5401254" cy="6628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311" y="2805229"/>
              <a:ext cx="5401254" cy="66288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4478" y="3105811"/>
            <a:ext cx="5071879" cy="6778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2287" y="3785468"/>
            <a:ext cx="3312570" cy="9027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7946" y="2806205"/>
            <a:ext cx="5401254" cy="6628802"/>
            <a:chOff x="727946" y="2806205"/>
            <a:chExt cx="5401254" cy="66288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946" y="2806205"/>
              <a:ext cx="5401254" cy="66288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3973" y="3105811"/>
            <a:ext cx="4604922" cy="6801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2934" y="3785468"/>
            <a:ext cx="4108292" cy="9027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78443" y="5205935"/>
            <a:ext cx="4522108" cy="3571306"/>
            <a:chOff x="12578443" y="5205935"/>
            <a:chExt cx="4522108" cy="3571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78443" y="5205935"/>
              <a:ext cx="4522108" cy="3571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658" y="5103234"/>
            <a:ext cx="2429960" cy="3682663"/>
            <a:chOff x="988658" y="5103234"/>
            <a:chExt cx="2429960" cy="36826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8658" y="5103234"/>
              <a:ext cx="2429960" cy="36826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4757" y="7417814"/>
            <a:ext cx="311352" cy="642809"/>
            <a:chOff x="2224757" y="7417814"/>
            <a:chExt cx="311352" cy="6428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2224757" y="7417814"/>
              <a:ext cx="311352" cy="6428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36215" y="7632100"/>
            <a:ext cx="681165" cy="2255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57869" y="5113341"/>
            <a:ext cx="2409524" cy="3695238"/>
            <a:chOff x="3457869" y="5113341"/>
            <a:chExt cx="2409524" cy="36952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57869" y="5113341"/>
              <a:ext cx="2401166" cy="3686915"/>
              <a:chOff x="3457869" y="5113341"/>
              <a:chExt cx="2401166" cy="36869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457869" y="5113341"/>
                <a:ext cx="2401166" cy="36869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493434" y="7602696"/>
              <a:ext cx="653767" cy="314725"/>
              <a:chOff x="4493434" y="7602696"/>
              <a:chExt cx="653767" cy="31472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664953" y="7435173"/>
                <a:ext cx="314725" cy="649771"/>
                <a:chOff x="4664953" y="7435173"/>
                <a:chExt cx="314725" cy="64977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4664953" y="7435173"/>
                  <a:ext cx="314725" cy="649771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474369" y="7651779"/>
                <a:ext cx="688543" cy="22801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467684" y="6841099"/>
            <a:ext cx="468309" cy="729790"/>
            <a:chOff x="2467684" y="6841099"/>
            <a:chExt cx="468309" cy="7297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7620000">
              <a:off x="2303670" y="6447865"/>
              <a:ext cx="936618" cy="145958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7620000">
              <a:off x="2467684" y="6841099"/>
              <a:ext cx="468309" cy="7297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2092" y="5615607"/>
            <a:ext cx="499492" cy="498537"/>
            <a:chOff x="2452092" y="5615607"/>
            <a:chExt cx="499492" cy="4985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2092" y="5615607"/>
              <a:ext cx="499492" cy="498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20991" y="4982735"/>
            <a:ext cx="4238960" cy="3821715"/>
            <a:chOff x="7020991" y="4982735"/>
            <a:chExt cx="4238960" cy="382171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20991" y="4982735"/>
              <a:ext cx="4238960" cy="38217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49621" y="4717876"/>
            <a:ext cx="1249257" cy="1249257"/>
            <a:chOff x="10249621" y="4717876"/>
            <a:chExt cx="1249257" cy="12492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49621" y="4717876"/>
              <a:ext cx="1249257" cy="1249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476" y="736088"/>
            <a:ext cx="2957295" cy="2431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3822" y="4316652"/>
            <a:ext cx="18926297" cy="3581438"/>
            <a:chOff x="-203822" y="4316652"/>
            <a:chExt cx="18926297" cy="35814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3822" y="4316652"/>
              <a:ext cx="18926297" cy="35814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1563" y="3421002"/>
            <a:ext cx="2822784" cy="8479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7040" y="3430525"/>
            <a:ext cx="2822784" cy="8479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1744" y="3429430"/>
            <a:ext cx="2543775" cy="8479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85240" y="3421002"/>
            <a:ext cx="2114470" cy="8479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4859" y="3421002"/>
            <a:ext cx="2114251" cy="8309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11" y="4669311"/>
            <a:ext cx="2621821" cy="28450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99397" y="4669311"/>
            <a:ext cx="2551916" cy="2138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56797" y="4660940"/>
            <a:ext cx="2700964" cy="28640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24073" y="4659788"/>
            <a:ext cx="2283630" cy="14227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09597" y="4669311"/>
            <a:ext cx="2251602" cy="14289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1808" y="9714673"/>
            <a:ext cx="4712653" cy="5096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477" y="736088"/>
            <a:ext cx="3039940" cy="2161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3822" y="4316652"/>
            <a:ext cx="18926297" cy="3581438"/>
            <a:chOff x="-203822" y="4316652"/>
            <a:chExt cx="18926297" cy="35814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3822" y="4316652"/>
              <a:ext cx="18926297" cy="35814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397" y="3423835"/>
            <a:ext cx="2700132" cy="7096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9873" y="3433359"/>
            <a:ext cx="2684126" cy="7096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4578" y="3432264"/>
            <a:ext cx="2419313" cy="7076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88073" y="3423835"/>
            <a:ext cx="2003712" cy="7124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7692" y="3423835"/>
            <a:ext cx="2010335" cy="7978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11" y="4669311"/>
            <a:ext cx="2621478" cy="28412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99397" y="4669311"/>
            <a:ext cx="2561297" cy="21350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56797" y="4660940"/>
            <a:ext cx="2710135" cy="2850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24073" y="4659788"/>
            <a:ext cx="2283221" cy="14194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09597" y="4669311"/>
            <a:ext cx="2251602" cy="1419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197" y="2511842"/>
            <a:ext cx="16451319" cy="3085714"/>
            <a:chOff x="917197" y="2511842"/>
            <a:chExt cx="16451319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197" y="2511842"/>
              <a:ext cx="16451319" cy="3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4330" y="1484211"/>
            <a:ext cx="2472394" cy="674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2902" y="798620"/>
            <a:ext cx="4204917" cy="925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5147" y="1809388"/>
            <a:ext cx="1274303" cy="14689"/>
            <a:chOff x="7125147" y="1809388"/>
            <a:chExt cx="1274303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5147" y="1809388"/>
              <a:ext cx="1274303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2952" y="1807209"/>
            <a:ext cx="1274303" cy="14689"/>
            <a:chOff x="9542952" y="1807209"/>
            <a:chExt cx="1274303" cy="1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952" y="1807209"/>
              <a:ext cx="1274303" cy="146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8627" y="3259754"/>
            <a:ext cx="16487879" cy="1630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9047" y="6091495"/>
            <a:ext cx="3668400" cy="2905544"/>
            <a:chOff x="12959047" y="6091495"/>
            <a:chExt cx="3668400" cy="29055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59047" y="6091495"/>
              <a:ext cx="3668400" cy="2905544"/>
              <a:chOff x="12959047" y="6091495"/>
              <a:chExt cx="3668400" cy="290554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959047" y="6091495"/>
                <a:ext cx="3668400" cy="2905544"/>
                <a:chOff x="12959047" y="6091495"/>
                <a:chExt cx="3668400" cy="2905544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2959047" y="6091495"/>
                  <a:ext cx="3668400" cy="2905544"/>
                  <a:chOff x="12959047" y="6091495"/>
                  <a:chExt cx="3668400" cy="2905544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2959047" y="6091495"/>
                    <a:ext cx="3668400" cy="29055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3043964" y="6118676"/>
                  <a:ext cx="3501415" cy="2025933"/>
                  <a:chOff x="13043964" y="6118676"/>
                  <a:chExt cx="3501415" cy="2025933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3043964" y="6118676"/>
                    <a:ext cx="3501415" cy="202593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33336" y="6366635"/>
                <a:ext cx="565930" cy="760117"/>
                <a:chOff x="15333336" y="6366635"/>
                <a:chExt cx="565930" cy="76011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333336" y="6366635"/>
                  <a:ext cx="565930" cy="76011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4510283" y="7151903"/>
                <a:ext cx="565930" cy="760117"/>
                <a:chOff x="14510283" y="7151903"/>
                <a:chExt cx="565930" cy="76011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510283" y="7151903"/>
                  <a:ext cx="565930" cy="7601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5608534" y="6709518"/>
              <a:ext cx="659385" cy="658124"/>
              <a:chOff x="15608534" y="6709518"/>
              <a:chExt cx="659385" cy="6581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08534" y="6709518"/>
                <a:ext cx="659385" cy="65812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515072" y="6649864"/>
            <a:ext cx="509256" cy="1299529"/>
            <a:chOff x="6515072" y="6649864"/>
            <a:chExt cx="509256" cy="12995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5072" y="6649864"/>
              <a:ext cx="509256" cy="12995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67236" y="6649864"/>
            <a:ext cx="509256" cy="1299529"/>
            <a:chOff x="11667236" y="6649864"/>
            <a:chExt cx="509256" cy="12995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7236" y="6649864"/>
              <a:ext cx="509256" cy="12995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90823" y="7270511"/>
            <a:ext cx="3714286" cy="1577114"/>
            <a:chOff x="2390823" y="7270511"/>
            <a:chExt cx="3714286" cy="15771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390823" y="7565950"/>
              <a:ext cx="3712645" cy="1039541"/>
              <a:chOff x="2390823" y="7565950"/>
              <a:chExt cx="3712645" cy="103954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390823" y="7565950"/>
                <a:ext cx="3712645" cy="103954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711070" y="7621796"/>
              <a:ext cx="759149" cy="1686997"/>
              <a:chOff x="4711070" y="7621796"/>
              <a:chExt cx="759149" cy="16869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4711070" y="7621796"/>
                <a:ext cx="759149" cy="16869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72032" y="6835378"/>
              <a:ext cx="670028" cy="1540294"/>
              <a:chOff x="2972032" y="6835378"/>
              <a:chExt cx="670028" cy="154029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2972032" y="6835378"/>
                <a:ext cx="670028" cy="154029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15228" y="6091495"/>
            <a:ext cx="1951189" cy="1311738"/>
            <a:chOff x="1415228" y="6091495"/>
            <a:chExt cx="1951189" cy="131173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253" y="5521245"/>
              <a:ext cx="3902377" cy="262347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5228" y="6091495"/>
              <a:ext cx="1951189" cy="13117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41024" y="6979337"/>
            <a:ext cx="2105279" cy="1671204"/>
            <a:chOff x="7141024" y="6979337"/>
            <a:chExt cx="2105279" cy="167120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202754" y="6507823"/>
              <a:ext cx="536556" cy="1532750"/>
              <a:chOff x="8202754" y="6507823"/>
              <a:chExt cx="536556" cy="153275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280000">
                <a:off x="8202754" y="6507823"/>
                <a:ext cx="536556" cy="153275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705849" y="7775496"/>
              <a:ext cx="249108" cy="1360171"/>
              <a:chOff x="7705849" y="7775496"/>
              <a:chExt cx="249108" cy="136017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5840000">
                <a:off x="7705849" y="7775496"/>
                <a:ext cx="249108" cy="136017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7593158" y="6091495"/>
            <a:ext cx="3305864" cy="2949375"/>
            <a:chOff x="7593158" y="6091495"/>
            <a:chExt cx="3305864" cy="294937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013308" y="6091495"/>
              <a:ext cx="1883131" cy="1570060"/>
              <a:chOff x="9013308" y="6091495"/>
              <a:chExt cx="1883131" cy="157006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959112" y="5397672"/>
                <a:ext cx="3766261" cy="3140120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13308" y="6091495"/>
                <a:ext cx="1883131" cy="157006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593158" y="7574203"/>
              <a:ext cx="2463626" cy="1459698"/>
              <a:chOff x="7593158" y="7574203"/>
              <a:chExt cx="2463626" cy="145969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256631" y="6929150"/>
                <a:ext cx="4927252" cy="2919397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93158" y="7574203"/>
                <a:ext cx="2463626" cy="1459698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547771" y="7299629"/>
            <a:ext cx="1540049" cy="587844"/>
            <a:chOff x="2547771" y="7299629"/>
            <a:chExt cx="1540049" cy="58784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47771" y="7299629"/>
              <a:ext cx="1540049" cy="5878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247966" y="8059068"/>
            <a:ext cx="1691980" cy="788557"/>
            <a:chOff x="4247966" y="8059068"/>
            <a:chExt cx="1691980" cy="78855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47966" y="8059068"/>
              <a:ext cx="1691980" cy="78855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00891" y="7800044"/>
            <a:ext cx="1332924" cy="35513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43976" y="7034548"/>
            <a:ext cx="1332924" cy="355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4330" y="1539716"/>
            <a:ext cx="3314499" cy="6742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2902" y="835078"/>
            <a:ext cx="4204917" cy="925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25147" y="1845846"/>
            <a:ext cx="605517" cy="14689"/>
            <a:chOff x="7125147" y="1845846"/>
            <a:chExt cx="605517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5147" y="1845846"/>
              <a:ext cx="605517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7453" y="1845846"/>
            <a:ext cx="605517" cy="14689"/>
            <a:chOff x="10297453" y="1845846"/>
            <a:chExt cx="605517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7453" y="1845846"/>
              <a:ext cx="605517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2706" y="2805229"/>
            <a:ext cx="5401254" cy="6171429"/>
            <a:chOff x="6432706" y="2805229"/>
            <a:chExt cx="5401254" cy="61714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432706" y="2805229"/>
              <a:ext cx="5401254" cy="6171429"/>
              <a:chOff x="6432706" y="2805229"/>
              <a:chExt cx="5401254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2706" y="2805229"/>
                <a:ext cx="5401254" cy="617142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6325" y="3105811"/>
              <a:ext cx="3737489" cy="67423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1315" y="3861658"/>
              <a:ext cx="3885729" cy="90157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964407" y="7036771"/>
              <a:ext cx="1842796" cy="1673521"/>
              <a:chOff x="9964407" y="7036771"/>
              <a:chExt cx="1842796" cy="167352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64407" y="7036771"/>
                <a:ext cx="1842796" cy="167352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818502" y="5183925"/>
              <a:ext cx="4693584" cy="1952817"/>
              <a:chOff x="6818502" y="5183925"/>
              <a:chExt cx="4693584" cy="195281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818502" y="5183925"/>
                <a:ext cx="4693584" cy="1952817"/>
                <a:chOff x="6818502" y="5183925"/>
                <a:chExt cx="4693584" cy="195281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818502" y="5183925"/>
                  <a:ext cx="4693584" cy="1952817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67983" y="5435049"/>
                <a:ext cx="3909034" cy="151001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5506" y="8150915"/>
              <a:ext cx="3505588" cy="4292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4311" y="2805229"/>
            <a:ext cx="5401254" cy="6171429"/>
            <a:chOff x="12124311" y="2805229"/>
            <a:chExt cx="5401254" cy="61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4311" y="2805229"/>
              <a:ext cx="5401254" cy="6171429"/>
              <a:chOff x="12124311" y="2805229"/>
              <a:chExt cx="5401254" cy="61714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24311" y="2805229"/>
                <a:ext cx="5401254" cy="617142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54522" y="3105811"/>
              <a:ext cx="5226889" cy="67478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2287" y="3861661"/>
              <a:ext cx="3798167" cy="90157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5140" y="3317925"/>
              <a:ext cx="8130478" cy="68991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98531" y="8484167"/>
              <a:ext cx="2050364" cy="323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7944" y="2805229"/>
            <a:ext cx="5401254" cy="6171429"/>
            <a:chOff x="727944" y="2805229"/>
            <a:chExt cx="5401254" cy="6171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7944" y="2805229"/>
              <a:ext cx="5401254" cy="6171429"/>
              <a:chOff x="727944" y="2805229"/>
              <a:chExt cx="5401254" cy="617142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27944" y="2805229"/>
                <a:ext cx="5401254" cy="617142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973" y="3105811"/>
              <a:ext cx="4622651" cy="67423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2930" y="3854680"/>
              <a:ext cx="4169900" cy="91553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21500" y="5023539"/>
              <a:ext cx="4155809" cy="3666314"/>
              <a:chOff x="1321500" y="5023539"/>
              <a:chExt cx="4155809" cy="36663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21500" y="5023539"/>
                <a:ext cx="4155809" cy="366631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3338" y="6293667"/>
            <a:ext cx="779183" cy="218958"/>
            <a:chOff x="1103338" y="6293667"/>
            <a:chExt cx="779183" cy="2189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3338" y="6293667"/>
              <a:ext cx="779183" cy="218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89511" y="5380958"/>
            <a:ext cx="11603276" cy="84308"/>
            <a:chOff x="2789511" y="5380958"/>
            <a:chExt cx="11603276" cy="84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789511" y="5380958"/>
              <a:ext cx="11603276" cy="84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941" y="3966472"/>
            <a:ext cx="3986991" cy="2539659"/>
            <a:chOff x="6540941" y="3966472"/>
            <a:chExt cx="3986991" cy="2539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941" y="3966472"/>
              <a:ext cx="3986991" cy="25396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52897" y="1539716"/>
            <a:ext cx="2856985" cy="6754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1473" y="835078"/>
            <a:ext cx="4204917" cy="925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53719" y="1845846"/>
            <a:ext cx="935336" cy="14689"/>
            <a:chOff x="13553719" y="1845846"/>
            <a:chExt cx="935336" cy="1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3719" y="1845846"/>
              <a:ext cx="935336" cy="14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96200" y="1831157"/>
            <a:ext cx="935336" cy="14689"/>
            <a:chOff x="16396200" y="1831157"/>
            <a:chExt cx="935336" cy="14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96200" y="1831157"/>
              <a:ext cx="935336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085714" y="-138308"/>
            <a:ext cx="6171429" cy="10562329"/>
            <a:chOff x="-3085714" y="-138308"/>
            <a:chExt cx="6171429" cy="10562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085714" y="-138308"/>
              <a:ext cx="6171429" cy="10562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20364" y="3326213"/>
            <a:ext cx="7653689" cy="12978012"/>
            <a:chOff x="15720364" y="3326213"/>
            <a:chExt cx="7653689" cy="129780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960000">
              <a:off x="15720364" y="3326213"/>
              <a:ext cx="7653689" cy="12978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66156" y="6963866"/>
            <a:ext cx="2425794" cy="1491033"/>
            <a:chOff x="3566156" y="6963866"/>
            <a:chExt cx="2425794" cy="14910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156" y="6963866"/>
              <a:ext cx="2425794" cy="1491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5499" y="863099"/>
            <a:ext cx="3986991" cy="2539659"/>
            <a:chOff x="6555499" y="863099"/>
            <a:chExt cx="3986991" cy="25396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5499" y="863099"/>
              <a:ext cx="3986991" cy="25396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55499" y="7112276"/>
            <a:ext cx="3986991" cy="2539659"/>
            <a:chOff x="6555499" y="7112276"/>
            <a:chExt cx="3986991" cy="25396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5499" y="7112276"/>
              <a:ext cx="3986991" cy="25396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36675" y="2686571"/>
            <a:ext cx="3673958" cy="7711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36675" y="5308827"/>
            <a:ext cx="3664644" cy="7711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36675" y="8085676"/>
            <a:ext cx="3747596" cy="7711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15402" y="8168692"/>
            <a:ext cx="463411" cy="1234672"/>
            <a:chOff x="5515402" y="8168692"/>
            <a:chExt cx="463411" cy="12346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5515402" y="8168692"/>
              <a:ext cx="463411" cy="12346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74859" y="1198010"/>
            <a:ext cx="2360766" cy="1869837"/>
            <a:chOff x="3674859" y="1198010"/>
            <a:chExt cx="2360766" cy="18698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674859" y="1198010"/>
              <a:ext cx="2360766" cy="1869837"/>
              <a:chOff x="3674859" y="1198010"/>
              <a:chExt cx="2360766" cy="186983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674859" y="1198010"/>
                <a:ext cx="2360766" cy="18698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29507" y="1215502"/>
              <a:ext cx="2253305" cy="1303771"/>
              <a:chOff x="3729507" y="1215502"/>
              <a:chExt cx="2253305" cy="130377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29507" y="1215502"/>
                <a:ext cx="2253305" cy="130377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202811" y="1375074"/>
            <a:ext cx="364199" cy="489166"/>
            <a:chOff x="5202811" y="1375074"/>
            <a:chExt cx="364199" cy="48916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2811" y="1375074"/>
              <a:ext cx="364199" cy="4891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73143" y="1880426"/>
            <a:ext cx="364199" cy="489166"/>
            <a:chOff x="4673143" y="1880426"/>
            <a:chExt cx="364199" cy="48916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73143" y="1880426"/>
              <a:ext cx="364199" cy="4891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79913" y="1595734"/>
            <a:ext cx="424341" cy="423530"/>
            <a:chOff x="5379913" y="1595734"/>
            <a:chExt cx="424341" cy="4235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79913" y="1595734"/>
              <a:ext cx="424341" cy="423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3849" y="1539716"/>
            <a:ext cx="2876032" cy="6742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2907" y="832745"/>
            <a:ext cx="4171812" cy="917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34671" y="1845846"/>
            <a:ext cx="935336" cy="14689"/>
            <a:chOff x="7334671" y="1845846"/>
            <a:chExt cx="935336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4671" y="1845846"/>
              <a:ext cx="935336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152" y="1831157"/>
            <a:ext cx="935336" cy="14689"/>
            <a:chOff x="10177152" y="1831157"/>
            <a:chExt cx="935336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7152" y="1831157"/>
              <a:ext cx="935336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1630" y="2482257"/>
            <a:ext cx="4802454" cy="3846094"/>
            <a:chOff x="6741630" y="2482257"/>
            <a:chExt cx="4802454" cy="3846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630" y="2482257"/>
              <a:ext cx="4802454" cy="3846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6861" y="9365306"/>
            <a:ext cx="18923894" cy="978643"/>
            <a:chOff x="-186861" y="9365306"/>
            <a:chExt cx="18923894" cy="978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1" y="9365306"/>
              <a:ext cx="18923894" cy="978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62238" y="2467698"/>
            <a:ext cx="4802454" cy="3860653"/>
            <a:chOff x="12462238" y="2467698"/>
            <a:chExt cx="4802454" cy="3860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2238" y="2467698"/>
              <a:ext cx="4802454" cy="3860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758" y="2467698"/>
            <a:ext cx="4802454" cy="3860653"/>
            <a:chOff x="831758" y="2467698"/>
            <a:chExt cx="4802454" cy="3860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758" y="2467698"/>
              <a:ext cx="4802454" cy="38606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386" y="6722528"/>
            <a:ext cx="3780547" cy="6742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344" y="7435879"/>
            <a:ext cx="4169900" cy="915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95399" y="6779670"/>
            <a:ext cx="4494917" cy="1410188"/>
            <a:chOff x="6895399" y="6779670"/>
            <a:chExt cx="4494917" cy="14101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8257" y="6722528"/>
              <a:ext cx="4018870" cy="68375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2659" y="7339655"/>
              <a:ext cx="4169900" cy="915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30566" y="6779670"/>
            <a:ext cx="4494917" cy="1410188"/>
            <a:chOff x="12630566" y="6779670"/>
            <a:chExt cx="4494917" cy="1410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3424" y="6722528"/>
              <a:ext cx="4256956" cy="6837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7866" y="7339655"/>
              <a:ext cx="4169891" cy="9155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1236" y="2917566"/>
            <a:ext cx="4739440" cy="2898542"/>
            <a:chOff x="871236" y="2917566"/>
            <a:chExt cx="4739440" cy="2898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236" y="2917566"/>
              <a:ext cx="4739440" cy="2898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3202" y="4426127"/>
            <a:ext cx="6315665" cy="3478606"/>
            <a:chOff x="-413202" y="4426127"/>
            <a:chExt cx="6315665" cy="3478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13202" y="4426127"/>
              <a:ext cx="6315665" cy="3478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456" y="4432078"/>
            <a:ext cx="6315665" cy="3478606"/>
            <a:chOff x="12323456" y="4432078"/>
            <a:chExt cx="6315665" cy="3478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323456" y="4432078"/>
              <a:ext cx="6315665" cy="3478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4296" y="2101637"/>
            <a:ext cx="6617122" cy="8139486"/>
            <a:chOff x="5834296" y="2101637"/>
            <a:chExt cx="6617122" cy="81394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834296" y="2101637"/>
              <a:ext cx="6617122" cy="81394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325" y="1539716"/>
            <a:ext cx="3278004" cy="6742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2907" y="835078"/>
            <a:ext cx="4204907" cy="925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25147" y="1845846"/>
            <a:ext cx="604603" cy="14689"/>
            <a:chOff x="7125147" y="1845846"/>
            <a:chExt cx="604603" cy="14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5147" y="1845846"/>
              <a:ext cx="604603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8366" y="1850204"/>
            <a:ext cx="604603" cy="14689"/>
            <a:chOff x="10298366" y="1850204"/>
            <a:chExt cx="604603" cy="146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8366" y="1850204"/>
              <a:ext cx="604603" cy="14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6745" y="3566601"/>
            <a:ext cx="3586112" cy="5580531"/>
            <a:chOff x="5556745" y="3566601"/>
            <a:chExt cx="3586112" cy="5580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6745" y="3566601"/>
              <a:ext cx="3586112" cy="5580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8095" y="3566601"/>
            <a:ext cx="3409817" cy="5493522"/>
            <a:chOff x="9388095" y="3566601"/>
            <a:chExt cx="3409817" cy="54935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8095" y="3566601"/>
              <a:ext cx="3409817" cy="5493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256" y="5352621"/>
            <a:ext cx="1157597" cy="818759"/>
            <a:chOff x="1565256" y="5352621"/>
            <a:chExt cx="1157597" cy="818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5256" y="5352621"/>
              <a:ext cx="1157597" cy="818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0830" y="4171523"/>
            <a:ext cx="2897167" cy="1641504"/>
            <a:chOff x="9790830" y="4171523"/>
            <a:chExt cx="2897167" cy="16415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0830" y="4171523"/>
              <a:ext cx="2897167" cy="16415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8202" y="3907433"/>
            <a:ext cx="2434256" cy="6181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07278" y="5346469"/>
            <a:ext cx="1157597" cy="818759"/>
            <a:chOff x="2707278" y="5346469"/>
            <a:chExt cx="1157597" cy="8187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7278" y="5346469"/>
              <a:ext cx="1157597" cy="8187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92185" y="6874554"/>
            <a:ext cx="1824126" cy="1126773"/>
            <a:chOff x="10292185" y="6874554"/>
            <a:chExt cx="1824126" cy="11267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2185" y="6874554"/>
              <a:ext cx="1824126" cy="112677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63573" y="3395482"/>
            <a:ext cx="2052865" cy="5991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11739" y="8286861"/>
            <a:ext cx="2031153" cy="7525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11728" y="7216956"/>
            <a:ext cx="2965246" cy="9999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69000" y="5968827"/>
            <a:ext cx="945970" cy="233536"/>
            <a:chOff x="13269000" y="5968827"/>
            <a:chExt cx="945970" cy="233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69000" y="5968827"/>
              <a:ext cx="945970" cy="233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23028" y="6989540"/>
            <a:ext cx="924472" cy="867683"/>
            <a:chOff x="15023028" y="6989540"/>
            <a:chExt cx="924472" cy="86768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3028" y="6989540"/>
              <a:ext cx="924472" cy="86768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24424" y="8404237"/>
            <a:ext cx="1920523" cy="67733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57220" y="5404733"/>
            <a:ext cx="2690656" cy="67732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77342" y="4348465"/>
            <a:ext cx="1321302" cy="1321302"/>
            <a:chOff x="6877342" y="4348465"/>
            <a:chExt cx="1321302" cy="13213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77342" y="4348465"/>
              <a:ext cx="1321302" cy="13213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79021" y="6343687"/>
            <a:ext cx="1008988" cy="8478"/>
            <a:chOff x="5879021" y="6343687"/>
            <a:chExt cx="1008988" cy="84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79021" y="6343687"/>
              <a:ext cx="1008988" cy="84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6306" y="3396108"/>
            <a:ext cx="1103332" cy="54045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48889" y="5774031"/>
            <a:ext cx="2136528" cy="4632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91843" y="2791860"/>
            <a:ext cx="1401492" cy="51892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90999" y="2579652"/>
            <a:ext cx="5645703" cy="67298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42387" y="2796016"/>
            <a:ext cx="3720054" cy="5189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877745" y="6269494"/>
            <a:ext cx="585174" cy="144465"/>
            <a:chOff x="10877745" y="6269494"/>
            <a:chExt cx="585174" cy="14446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60000">
              <a:off x="10877745" y="6269494"/>
              <a:ext cx="585174" cy="14446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37647" y="6844423"/>
            <a:ext cx="2232522" cy="71093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090909" y="5345470"/>
            <a:ext cx="1098840" cy="558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236579" y="5762001"/>
            <a:ext cx="1098208" cy="206991"/>
            <a:chOff x="4236579" y="5762001"/>
            <a:chExt cx="1098208" cy="2069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36579" y="5762001"/>
              <a:ext cx="1098208" cy="2069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79792" y="6400371"/>
            <a:ext cx="504494" cy="536958"/>
            <a:chOff x="7279792" y="6400371"/>
            <a:chExt cx="504494" cy="5369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79792" y="6400371"/>
              <a:ext cx="504494" cy="5369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487044" y="3927557"/>
            <a:ext cx="1991301" cy="1344358"/>
            <a:chOff x="14487044" y="3927557"/>
            <a:chExt cx="1991301" cy="13443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487044" y="3927557"/>
              <a:ext cx="1991301" cy="13443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37124" y="7641363"/>
            <a:ext cx="2129278" cy="1182932"/>
            <a:chOff x="1737124" y="7641363"/>
            <a:chExt cx="2129278" cy="118293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37124" y="7641363"/>
              <a:ext cx="2129278" cy="1182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1585" y="2641736"/>
            <a:ext cx="15342544" cy="6454953"/>
            <a:chOff x="1471585" y="2641736"/>
            <a:chExt cx="15342544" cy="6454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585" y="2641736"/>
              <a:ext cx="15342544" cy="6454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1468" y="1558763"/>
            <a:ext cx="4161404" cy="6837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2907" y="835078"/>
            <a:ext cx="4204907" cy="925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40329" y="7670504"/>
            <a:ext cx="1540897" cy="770448"/>
            <a:chOff x="12040329" y="7670504"/>
            <a:chExt cx="1540897" cy="7704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0329" y="7670504"/>
              <a:ext cx="1540897" cy="770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1207" y="7635530"/>
            <a:ext cx="2363617" cy="840397"/>
            <a:chOff x="9551207" y="7635530"/>
            <a:chExt cx="2363617" cy="8403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1207" y="7635530"/>
              <a:ext cx="2363617" cy="8403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60585" y="7558953"/>
            <a:ext cx="1809321" cy="867440"/>
            <a:chOff x="13860585" y="7558953"/>
            <a:chExt cx="1809321" cy="8674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0585" y="7558953"/>
              <a:ext cx="1809321" cy="867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6660" y="5963080"/>
            <a:ext cx="1805227" cy="559528"/>
            <a:chOff x="9796660" y="5963080"/>
            <a:chExt cx="1805227" cy="5595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6660" y="5963080"/>
              <a:ext cx="1805227" cy="559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6079" y="3889025"/>
            <a:ext cx="1730294" cy="865147"/>
            <a:chOff x="12716079" y="3889025"/>
            <a:chExt cx="1730294" cy="8651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6079" y="3889025"/>
              <a:ext cx="1730294" cy="865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65246" y="3837862"/>
            <a:ext cx="860740" cy="975476"/>
            <a:chOff x="14765246" y="3837862"/>
            <a:chExt cx="860740" cy="975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5246" y="3837862"/>
              <a:ext cx="860740" cy="975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7753" y="3156768"/>
            <a:ext cx="2144964" cy="6707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80645" y="3094044"/>
            <a:ext cx="1638849" cy="6707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8740" y="5181819"/>
            <a:ext cx="1648373" cy="6612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8740" y="6971505"/>
            <a:ext cx="1416345" cy="6612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71975" y="3866433"/>
            <a:ext cx="1734180" cy="975476"/>
            <a:chOff x="9171975" y="3866433"/>
            <a:chExt cx="1734180" cy="975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1975" y="3866433"/>
              <a:ext cx="1734180" cy="975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32744" y="3904800"/>
            <a:ext cx="1823749" cy="806116"/>
            <a:chOff x="10732744" y="3904800"/>
            <a:chExt cx="1823749" cy="8061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2744" y="3904800"/>
              <a:ext cx="1823749" cy="8061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26234" y="5930370"/>
            <a:ext cx="3142418" cy="577328"/>
            <a:chOff x="12226234" y="5930370"/>
            <a:chExt cx="3142418" cy="5773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6234" y="5930370"/>
              <a:ext cx="3142418" cy="5773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4031" y="3865279"/>
            <a:ext cx="6426033" cy="6141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68555" y="4818248"/>
            <a:ext cx="5400105" cy="3435775"/>
            <a:chOff x="2568555" y="4818248"/>
            <a:chExt cx="5400105" cy="34357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672110" y="4827108"/>
              <a:ext cx="1979186" cy="1486329"/>
              <a:chOff x="5672110" y="4827108"/>
              <a:chExt cx="1979186" cy="14863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672110" y="4827108"/>
                <a:ext cx="1979186" cy="14863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68555" y="6670830"/>
              <a:ext cx="2176693" cy="1507007"/>
              <a:chOff x="2568555" y="6670830"/>
              <a:chExt cx="2176693" cy="150700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68555" y="6670830"/>
                <a:ext cx="2176693" cy="150700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655721" y="6641539"/>
              <a:ext cx="2028636" cy="1530332"/>
              <a:chOff x="5655721" y="6641539"/>
              <a:chExt cx="2028636" cy="153033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55721" y="6641539"/>
                <a:ext cx="2028636" cy="153033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71352" y="7963876"/>
              <a:ext cx="953759" cy="351102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568555" y="4818248"/>
              <a:ext cx="2119770" cy="1453901"/>
              <a:chOff x="2568555" y="4818248"/>
              <a:chExt cx="2119770" cy="145390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568555" y="4818248"/>
                <a:ext cx="2119770" cy="145390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52305" y="6096795"/>
              <a:ext cx="953759" cy="35110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06515" y="6106319"/>
              <a:ext cx="953759" cy="35110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25563" y="7982919"/>
              <a:ext cx="953759" cy="3511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42632" y="5868468"/>
            <a:ext cx="6187446" cy="55601"/>
            <a:chOff x="5842632" y="5868468"/>
            <a:chExt cx="6187446" cy="556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5842632" y="5868468"/>
              <a:ext cx="6187446" cy="55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4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1357" y="1459578"/>
            <a:ext cx="2893337" cy="6742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545" y="762285"/>
            <a:ext cx="3809707" cy="812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59262" y="1777411"/>
            <a:ext cx="708163" cy="14689"/>
            <a:chOff x="7459262" y="1777411"/>
            <a:chExt cx="708163" cy="14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9262" y="1777411"/>
              <a:ext cx="708163" cy="14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2474" y="1777411"/>
            <a:ext cx="708163" cy="14689"/>
            <a:chOff x="9992474" y="1777411"/>
            <a:chExt cx="708163" cy="146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2474" y="1777411"/>
              <a:ext cx="708163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73110" y="2668608"/>
            <a:ext cx="5506376" cy="6171429"/>
            <a:chOff x="10873110" y="2668608"/>
            <a:chExt cx="550637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873110" y="2668608"/>
              <a:ext cx="550637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6811" y="2668608"/>
            <a:ext cx="5506376" cy="6171429"/>
            <a:chOff x="6366811" y="2668608"/>
            <a:chExt cx="5506376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366811" y="2668608"/>
              <a:ext cx="55063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6229" y="2658538"/>
            <a:ext cx="5506376" cy="6171429"/>
            <a:chOff x="1906229" y="2658538"/>
            <a:chExt cx="5506376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906229" y="2658538"/>
              <a:ext cx="550637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2022-06-17T10:02:50Z</dcterms:created>
  <dcterms:modified xsi:type="dcterms:W3CDTF">2022-06-17T10:02:50Z</dcterms:modified>
</cp:coreProperties>
</file>